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9" r:id="rId5"/>
    <p:sldId id="276" r:id="rId6"/>
    <p:sldId id="277" r:id="rId7"/>
    <p:sldId id="280" r:id="rId8"/>
    <p:sldId id="281" r:id="rId9"/>
    <p:sldId id="259" r:id="rId10"/>
    <p:sldId id="260" r:id="rId11"/>
    <p:sldId id="269" r:id="rId12"/>
    <p:sldId id="270" r:id="rId13"/>
    <p:sldId id="274" r:id="rId14"/>
    <p:sldId id="271" r:id="rId15"/>
    <p:sldId id="266" r:id="rId16"/>
    <p:sldId id="267" r:id="rId17"/>
    <p:sldId id="268" r:id="rId18"/>
    <p:sldId id="2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80E52-C870-4501-B1D5-2F14B57C4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447AB6-165E-4A79-BE15-CAC6C96B6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11E5BB-B08E-47F4-952C-73167AEF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A85591-97E8-4252-8C19-14E58244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FCB479-B1CE-45B1-A998-A0EB8323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58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806CA-38D4-4D4B-952C-BED214AD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5CC17B-47E3-40E0-B419-12B2C526C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CB6CFE-688D-4950-B6AF-C68E8FAD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55F17E-1F80-449C-AE29-0110F9EE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599B3E-0AE2-4417-994F-F6620971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1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65D33D-085B-42AD-94F6-A30A78471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F17E9C-8203-40DE-8515-24CC6F787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7626C-1616-474F-8019-0DDA3A98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88F8DA-A0BC-4653-B011-E55AB6B2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824C8A-961A-4B79-B966-3069B318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671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A9C74-C201-4482-85A5-E108D966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E0C81A-4D6A-459E-B41E-F7AC083C1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D370B4-7572-4C4F-A6F4-C429DEEA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5D27B5-BF15-47DB-8B37-038904F1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CB2ADF-B6B0-4D2D-BF29-23B71A2C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1D5699-FAEA-4BC8-AB9D-93C60A256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9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9A2B2-B896-4538-A442-6D5567C1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7A1873-CFE8-4D0E-82A0-E6313ABB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93A2A1-9622-4A02-AB17-A36ABCBD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AEB1D2-4C8F-4853-8C49-E1E35A1A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230CA-FE07-4EF7-AB58-0D3671A0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78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62F303-8705-45D0-AD81-6FA565B4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6FDC93-5B05-4524-A123-95E93C5A6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A33275-5885-4D46-A9C8-E26D69456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70A76F-3FBF-4742-89C7-15A0382D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FCA9B-F7DE-41A8-B062-9FD34191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E983F5-CB41-49A3-8B29-E3FAA530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555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46F45C-3320-4CE3-BE30-6055B41C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8AC762-F405-4D76-A063-130F8300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9F00D4-AD11-4FC7-B8E8-3B9C5F7FB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887DE7-D66E-4BD6-BF04-0D295F1D5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851D7B-E3C7-48BB-B136-455203188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60132E-029B-494A-973B-25553BCD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D771C4-E446-47BD-9F73-70DEFA84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B037E6-A984-4C8B-AA15-16E9CE2A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649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0F30E-66D6-457A-8F5B-4CF7F9D4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3810D7-47EE-42CC-BA9E-24B97416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F62E04-DFCC-4830-BD12-9F1C4997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618E21-C5C4-4542-BE04-6DACC9E2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616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B7E036-2463-41FD-86E2-5CDB7893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8D41B9-B0C4-496F-8AE1-09B21A95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DB2D7D-EDEE-49DE-8996-9E674EC0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9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4354C-F130-4393-9E88-5744E689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00F7B-FB10-48DD-985B-CB8DBB89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489B5-D1EF-448E-BD16-AC55DD01C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F2BC2C-FBD7-471A-93C0-FEB2E58A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A8EDF0-4CAB-414F-8D7F-24653D18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52C6E5-5134-4A94-9028-C529C4FB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794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B7DB1-6180-4E39-BB99-4E3E39C6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26710-8FAE-4E78-B357-495321213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47E0E4-664F-4E82-8A1C-D23CA6DA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F1B355-D96C-44AD-995B-7D66B7D8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659F62-D088-4B9B-8220-B9644883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F9BED4-D135-4A60-9A85-EEB14C3E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26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C8A1D1-6592-4EC0-9CA7-73AE5110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F7D6F8-1F04-4CE8-A5BC-1A4C15C3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7CA0A6-1453-4EE4-BF75-CDB15EE48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97DA-BA11-4D78-B0A7-68EFB6AF93E1}" type="datetimeFigureOut">
              <a:rPr lang="vi-VN" smtClean="0"/>
              <a:t>04/05/2023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A67EE9-E74B-46EA-BB6A-AAEA7F93E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6FA8BA-8269-41EC-8F33-29DB4510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DB25C-F86E-41E8-AC5C-46EA74B2B3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70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81CE9B-5E7C-447C-B6B2-A0B491070D9E}"/>
              </a:ext>
            </a:extLst>
          </p:cNvPr>
          <p:cNvSpPr txBox="1"/>
          <p:nvPr/>
        </p:nvSpPr>
        <p:spPr>
          <a:xfrm>
            <a:off x="168966" y="1854928"/>
            <a:ext cx="7623314" cy="433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</a:t>
            </a: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ĐỀ F: GIẢI QUYẾT VẤN ĐỀ VỚI SỰ TRỢ GIÚP CỦA MÁY TÍNH</a:t>
            </a:r>
            <a:endParaRPr lang="en-US" altLang="zh-C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13. Chia việc lớn thành việc nhỏ để giải quyết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4EF3FF8-0E46-47E4-951D-93F310D4C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84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2FCD69-A5C3-433F-8AE7-DC150F3AC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1" y="283361"/>
            <a:ext cx="1537565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17A8DB-1E1D-4850-AA06-FBBC1A0A3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190" y="2020994"/>
            <a:ext cx="10613506" cy="145924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       Ở </a:t>
            </a:r>
            <a:r>
              <a:rPr lang="en-US" dirty="0" err="1"/>
              <a:t>Hình</a:t>
            </a:r>
            <a:r>
              <a:rPr lang="en-US" dirty="0"/>
              <a:t> 1a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1b,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chia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.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,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B2763E-CB2D-46E7-86A2-C8527928E4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191" y="2001146"/>
            <a:ext cx="555105" cy="4649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BC2602A-4365-4CA5-9762-AF2D24AC2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69" y="42724"/>
            <a:ext cx="3089170" cy="106523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4EEB919E-8334-4654-8A07-ACDCAC90E1A2}"/>
              </a:ext>
            </a:extLst>
          </p:cNvPr>
          <p:cNvSpPr txBox="1">
            <a:spLocks/>
          </p:cNvSpPr>
          <p:nvPr/>
        </p:nvSpPr>
        <p:spPr>
          <a:xfrm>
            <a:off x="718694" y="1311392"/>
            <a:ext cx="10056056" cy="5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      </a:t>
            </a:r>
            <a:r>
              <a:rPr lang="en-US" b="1" dirty="0"/>
              <a:t>Chia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0A5352-5F3D-4F5A-AB78-0F658503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824" y="3480238"/>
            <a:ext cx="4358351" cy="28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252180-9E2E-41EB-BF50-77F9E0DB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8" y="1873610"/>
            <a:ext cx="655433" cy="5285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4573DE0-02BB-4652-803F-5FB30A1378BE}"/>
              </a:ext>
            </a:extLst>
          </p:cNvPr>
          <p:cNvSpPr txBox="1">
            <a:spLocks/>
          </p:cNvSpPr>
          <p:nvPr/>
        </p:nvSpPr>
        <p:spPr>
          <a:xfrm>
            <a:off x="1192538" y="2009511"/>
            <a:ext cx="4744028" cy="297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       Ở </a:t>
            </a:r>
            <a:r>
              <a:rPr lang="en-US" dirty="0" err="1"/>
              <a:t>Hình</a:t>
            </a:r>
            <a:r>
              <a:rPr lang="en-US" dirty="0"/>
              <a:t> 2,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thùng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to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A83E6F-2608-4B0B-A3DB-5B2F6A44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76" y="72325"/>
            <a:ext cx="3009657" cy="10378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93D02A6-2657-44C2-85FD-FCA144C21EE0}"/>
              </a:ext>
            </a:extLst>
          </p:cNvPr>
          <p:cNvSpPr txBox="1">
            <a:spLocks/>
          </p:cNvSpPr>
          <p:nvPr/>
        </p:nvSpPr>
        <p:spPr>
          <a:xfrm>
            <a:off x="718694" y="1311392"/>
            <a:ext cx="10056056" cy="5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      </a:t>
            </a:r>
            <a:r>
              <a:rPr lang="en-US" b="1" dirty="0"/>
              <a:t>Chia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179005-D1C3-45C4-991D-89829D08D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70" y="265662"/>
            <a:ext cx="3973880" cy="3073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DD7D66-7554-4AE9-B785-E20936E16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869" y="3338795"/>
            <a:ext cx="3973879" cy="28900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301527-3751-4BFD-B575-83435795C763}"/>
              </a:ext>
            </a:extLst>
          </p:cNvPr>
          <p:cNvSpPr txBox="1"/>
          <p:nvPr/>
        </p:nvSpPr>
        <p:spPr>
          <a:xfrm>
            <a:off x="6293181" y="6243063"/>
            <a:ext cx="498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cs typeface="Times New Roman" panose="02020603050405020304" pitchFamily="18" charset="0"/>
              </a:rPr>
              <a:t> 2. </a:t>
            </a:r>
            <a:r>
              <a:rPr lang="en-US" sz="2800" i="1" dirty="0" err="1">
                <a:cs typeface="Times New Roman" panose="02020603050405020304" pitchFamily="18" charset="0"/>
              </a:rPr>
              <a:t>Chuyển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thư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viện</a:t>
            </a:r>
            <a:endParaRPr 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08516CD-769B-47DD-AF3B-0105110F7CA6}"/>
              </a:ext>
            </a:extLst>
          </p:cNvPr>
          <p:cNvSpPr txBox="1">
            <a:spLocks/>
          </p:cNvSpPr>
          <p:nvPr/>
        </p:nvSpPr>
        <p:spPr>
          <a:xfrm>
            <a:off x="1192538" y="4780381"/>
            <a:ext cx="4744029" cy="90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chia 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túi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dễ</a:t>
            </a:r>
            <a:r>
              <a:rPr lang="en-US" b="1" dirty="0"/>
              <a:t> h</a:t>
            </a:r>
            <a:r>
              <a:rPr lang="vi-VN" b="1" dirty="0">
                <a:latin typeface="Calibri" panose="020F0502020204030204" pitchFamily="34" charset="0"/>
              </a:rPr>
              <a:t>ơ</a:t>
            </a:r>
            <a:r>
              <a:rPr lang="en-US" b="1" dirty="0"/>
              <a:t>n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thùng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 to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nặng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th</a:t>
            </a:r>
            <a:r>
              <a:rPr lang="vi-VN" b="1" dirty="0"/>
              <a:t>ư</a:t>
            </a:r>
            <a:r>
              <a:rPr lang="en-US" b="1" dirty="0"/>
              <a:t> </a:t>
            </a:r>
            <a:r>
              <a:rPr lang="en-US" b="1" dirty="0" err="1"/>
              <a:t>viện</a:t>
            </a:r>
            <a:r>
              <a:rPr lang="en-US" b="1" dirty="0"/>
              <a:t>.</a:t>
            </a:r>
          </a:p>
        </p:txBody>
      </p:sp>
      <p:sp>
        <p:nvSpPr>
          <p:cNvPr id="11" name="Right Arrow 4">
            <a:extLst>
              <a:ext uri="{FF2B5EF4-FFF2-40B4-BE49-F238E27FC236}">
                <a16:creationId xmlns:a16="http://schemas.microsoft.com/office/drawing/2014/main" xmlns="" id="{21B6576D-BB60-482D-BA07-DE09D6D00AE4}"/>
              </a:ext>
            </a:extLst>
          </p:cNvPr>
          <p:cNvSpPr/>
          <p:nvPr/>
        </p:nvSpPr>
        <p:spPr>
          <a:xfrm>
            <a:off x="599502" y="4883786"/>
            <a:ext cx="593034" cy="2365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33E927-F8E5-4059-835D-0E661341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7" y="72326"/>
            <a:ext cx="3022909" cy="10423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4C10CB5-D059-4A4E-8828-6E9D7E1FC2DB}"/>
              </a:ext>
            </a:extLst>
          </p:cNvPr>
          <p:cNvSpPr txBox="1">
            <a:spLocks/>
          </p:cNvSpPr>
          <p:nvPr/>
        </p:nvSpPr>
        <p:spPr>
          <a:xfrm>
            <a:off x="718694" y="1311392"/>
            <a:ext cx="10056056" cy="5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</a:t>
            </a:r>
            <a:r>
              <a:rPr lang="en-US" b="1" dirty="0"/>
              <a:t>Chia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618F48E-9531-4A06-9BDC-6483C3428242}"/>
              </a:ext>
            </a:extLst>
          </p:cNvPr>
          <p:cNvSpPr txBox="1">
            <a:spLocks/>
          </p:cNvSpPr>
          <p:nvPr/>
        </p:nvSpPr>
        <p:spPr>
          <a:xfrm>
            <a:off x="819439" y="1939846"/>
            <a:ext cx="9631756" cy="562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082978-9016-48E6-A18A-319867C3B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34" y="2568300"/>
            <a:ext cx="10056057" cy="37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D58434-8601-4D58-A174-AA969C7A9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89" y="1581149"/>
            <a:ext cx="11450421" cy="4319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8777DF-48D9-4481-B7FF-C20291AFD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34" y="2253688"/>
            <a:ext cx="2295525" cy="100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8D7448-FE12-4451-9AD9-B1DCA18E0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126" y="1834588"/>
            <a:ext cx="2333625" cy="1419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79ED40-FA66-4488-8659-E59F37AE8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055" y="1872688"/>
            <a:ext cx="2314575" cy="1381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2901A8-EB22-4F0C-8794-EFE7ECEDE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4934" y="1872687"/>
            <a:ext cx="2276475" cy="1381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8C5B12-381D-4F10-9DBF-26F20F5C6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108" y="3741090"/>
            <a:ext cx="2162175" cy="1457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5B23B4-1784-4E22-BA36-2F2FE9403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375" y="3683940"/>
            <a:ext cx="2276475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93BBEA-06AB-4590-ADCC-81856CB3E1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2868" y="3700352"/>
            <a:ext cx="2314575" cy="1438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5D87B4-84AA-4205-AEA6-9586733325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4535" y="3683940"/>
            <a:ext cx="2181225" cy="14382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A3B43A8-1A11-4FDE-8FE1-00DD48AFA964}"/>
              </a:ext>
            </a:extLst>
          </p:cNvPr>
          <p:cNvSpPr txBox="1">
            <a:spLocks/>
          </p:cNvSpPr>
          <p:nvPr/>
        </p:nvSpPr>
        <p:spPr>
          <a:xfrm>
            <a:off x="0" y="580080"/>
            <a:ext cx="9418966" cy="5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sắp</a:t>
            </a:r>
            <a:r>
              <a:rPr lang="en-US" b="1" dirty="0"/>
              <a:t> </a:t>
            </a:r>
            <a:r>
              <a:rPr lang="en-US" b="1" dirty="0" err="1"/>
              <a:t>xếp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chiếc</a:t>
            </a:r>
            <a:r>
              <a:rPr lang="en-US" b="1" dirty="0"/>
              <a:t> ô </a:t>
            </a:r>
            <a:r>
              <a:rPr lang="en-US" b="1" dirty="0" err="1"/>
              <a:t>tô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74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A99E5F-B5B1-4798-B976-DBFDF151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3" y="109533"/>
            <a:ext cx="3022908" cy="10423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FEF43C2-EE3B-4E91-8C19-FD236F1D05B4}"/>
              </a:ext>
            </a:extLst>
          </p:cNvPr>
          <p:cNvSpPr txBox="1">
            <a:spLocks/>
          </p:cNvSpPr>
          <p:nvPr/>
        </p:nvSpPr>
        <p:spPr>
          <a:xfrm>
            <a:off x="718694" y="1311392"/>
            <a:ext cx="10056056" cy="5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</a:t>
            </a:r>
            <a:r>
              <a:rPr lang="en-US" b="1" dirty="0"/>
              <a:t>Chia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ACDBBF1-42B9-4BDE-86E3-B66590166C16}"/>
              </a:ext>
            </a:extLst>
          </p:cNvPr>
          <p:cNvSpPr txBox="1">
            <a:spLocks/>
          </p:cNvSpPr>
          <p:nvPr/>
        </p:nvSpPr>
        <p:spPr>
          <a:xfrm>
            <a:off x="832691" y="2978086"/>
            <a:ext cx="10913016" cy="90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2701E3D-3E4F-4D62-AEC8-4774FF7F83CB}"/>
              </a:ext>
            </a:extLst>
          </p:cNvPr>
          <p:cNvSpPr txBox="1">
            <a:spLocks/>
          </p:cNvSpPr>
          <p:nvPr/>
        </p:nvSpPr>
        <p:spPr>
          <a:xfrm>
            <a:off x="3822154" y="3168455"/>
            <a:ext cx="4547692" cy="521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103 x 9 – (900 + 27) = ?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D36639-ABD5-4645-BBA4-BA5A1EAB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9" y="4953203"/>
            <a:ext cx="11040440" cy="1495078"/>
          </a:xfrm>
          <a:prstGeom prst="rect">
            <a:avLst/>
          </a:prstGeom>
        </p:spPr>
      </p:pic>
      <p:sp>
        <p:nvSpPr>
          <p:cNvPr id="10" name="Right Arrow 4">
            <a:extLst>
              <a:ext uri="{FF2B5EF4-FFF2-40B4-BE49-F238E27FC236}">
                <a16:creationId xmlns:a16="http://schemas.microsoft.com/office/drawing/2014/main" xmlns="" id="{697CE6CF-952C-4C83-AD2F-CB1633930E33}"/>
              </a:ext>
            </a:extLst>
          </p:cNvPr>
          <p:cNvSpPr/>
          <p:nvPr/>
        </p:nvSpPr>
        <p:spPr>
          <a:xfrm>
            <a:off x="662508" y="4221571"/>
            <a:ext cx="593034" cy="2365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252C7F-3CA7-4126-9DF4-66D703447ECD}"/>
              </a:ext>
            </a:extLst>
          </p:cNvPr>
          <p:cNvSpPr txBox="1"/>
          <p:nvPr/>
        </p:nvSpPr>
        <p:spPr>
          <a:xfrm>
            <a:off x="1213337" y="1962995"/>
            <a:ext cx="10324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chia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dàng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8BAD89-3ABB-4905-9510-461127264D7D}"/>
              </a:ext>
            </a:extLst>
          </p:cNvPr>
          <p:cNvSpPr txBox="1"/>
          <p:nvPr/>
        </p:nvSpPr>
        <p:spPr>
          <a:xfrm>
            <a:off x="1255541" y="4052331"/>
            <a:ext cx="1028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ngoặc</a:t>
            </a:r>
            <a:r>
              <a:rPr lang="en-US" sz="2800" b="1" dirty="0"/>
              <a:t> </a:t>
            </a:r>
            <a:r>
              <a:rPr lang="en-US" sz="2800" b="1" dirty="0" err="1"/>
              <a:t>trước</a:t>
            </a:r>
            <a:r>
              <a:rPr lang="en-US" sz="2800" b="1" dirty="0"/>
              <a:t>,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cuối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8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DF247C-197A-46F6-8908-056A26C5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4" y="94214"/>
            <a:ext cx="3389024" cy="11296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761463D-A006-4952-A09C-03BCB3FEB3A3}"/>
              </a:ext>
            </a:extLst>
          </p:cNvPr>
          <p:cNvSpPr txBox="1"/>
          <p:nvPr/>
        </p:nvSpPr>
        <p:spPr>
          <a:xfrm>
            <a:off x="1308619" y="1491175"/>
            <a:ext cx="6675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1.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Lan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, </a:t>
            </a:r>
            <a:r>
              <a:rPr lang="en-US" sz="2800" dirty="0" err="1"/>
              <a:t>vở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,…(</a:t>
            </a:r>
            <a:r>
              <a:rPr lang="en-US" sz="2800" dirty="0" err="1"/>
              <a:t>Hình</a:t>
            </a:r>
            <a:r>
              <a:rPr lang="en-US" sz="2800" dirty="0"/>
              <a:t> 4) sang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ở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. Theo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Lan </a:t>
            </a:r>
            <a:r>
              <a:rPr lang="en-US" sz="2800" dirty="0" err="1"/>
              <a:t>nên</a:t>
            </a:r>
            <a:r>
              <a:rPr lang="en-US" sz="2800" dirty="0"/>
              <a:t> chia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?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chia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E9E15E-09B5-4561-B7EA-127BBE3AC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302" y="1572064"/>
            <a:ext cx="3809964" cy="35733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97AB0F2-24BE-48E1-B4CC-AB1EC4473C54}"/>
              </a:ext>
            </a:extLst>
          </p:cNvPr>
          <p:cNvSpPr txBox="1">
            <a:spLocks/>
          </p:cNvSpPr>
          <p:nvPr/>
        </p:nvSpPr>
        <p:spPr>
          <a:xfrm>
            <a:off x="1308619" y="3965791"/>
            <a:ext cx="6675096" cy="90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    </a:t>
            </a:r>
            <a:r>
              <a:rPr lang="en-US" b="1" dirty="0" err="1"/>
              <a:t>Bạn</a:t>
            </a:r>
            <a:r>
              <a:rPr lang="en-US" b="1" dirty="0"/>
              <a:t> Lan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lần</a:t>
            </a:r>
            <a:r>
              <a:rPr lang="en-US" b="1" dirty="0"/>
              <a:t> </a:t>
            </a:r>
            <a:r>
              <a:rPr lang="en-US" b="1" dirty="0" err="1"/>
              <a:t>lượt</a:t>
            </a:r>
            <a:r>
              <a:rPr lang="en-US" b="1" dirty="0"/>
              <a:t> </a:t>
            </a:r>
            <a:r>
              <a:rPr lang="en-US" b="1" dirty="0" err="1"/>
              <a:t>từng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dùng</a:t>
            </a:r>
            <a:r>
              <a:rPr lang="en-US" b="1" dirty="0"/>
              <a:t> sang </a:t>
            </a:r>
            <a:r>
              <a:rPr lang="en-US" b="1" dirty="0" err="1"/>
              <a:t>bàn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ở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dễ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nhiều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cùng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lúc</a:t>
            </a:r>
            <a:r>
              <a:rPr lang="en-US" b="1" dirty="0"/>
              <a:t>.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xmlns="" id="{1568C03C-72E2-47CD-883A-8116E296D223}"/>
              </a:ext>
            </a:extLst>
          </p:cNvPr>
          <p:cNvSpPr/>
          <p:nvPr/>
        </p:nvSpPr>
        <p:spPr>
          <a:xfrm>
            <a:off x="1037285" y="4081723"/>
            <a:ext cx="593034" cy="2365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E9E1147-950E-4929-84F6-DF498AA2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4" y="-4262"/>
            <a:ext cx="3117606" cy="10392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39AB66-0792-4CAB-AE0D-883915ABDAA4}"/>
              </a:ext>
            </a:extLst>
          </p:cNvPr>
          <p:cNvSpPr txBox="1"/>
          <p:nvPr/>
        </p:nvSpPr>
        <p:spPr>
          <a:xfrm>
            <a:off x="503549" y="1148314"/>
            <a:ext cx="11481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2.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lát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gạch</a:t>
            </a:r>
            <a:r>
              <a:rPr lang="en-US" sz="2800" dirty="0"/>
              <a:t>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gạch</a:t>
            </a:r>
            <a:r>
              <a:rPr lang="en-US" sz="2800" dirty="0"/>
              <a:t> </a:t>
            </a:r>
            <a:r>
              <a:rPr lang="en-US" sz="2800" dirty="0" err="1"/>
              <a:t>lát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chia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chia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296AB1-74DF-4A14-B396-AA1897F2593D}"/>
              </a:ext>
            </a:extLst>
          </p:cNvPr>
          <p:cNvSpPr txBox="1"/>
          <p:nvPr/>
        </p:nvSpPr>
        <p:spPr>
          <a:xfrm>
            <a:off x="503549" y="3381015"/>
            <a:ext cx="114814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thảo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chia </a:t>
            </a:r>
            <a:r>
              <a:rPr lang="en-US" sz="2800" b="1" dirty="0" err="1"/>
              <a:t>nhỏ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    </a:t>
            </a:r>
          </a:p>
          <a:p>
            <a:pPr algn="just"/>
            <a:r>
              <a:rPr lang="en-US" sz="2800" b="1" dirty="0"/>
              <a:t>  -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đếm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</a:t>
            </a:r>
            <a:r>
              <a:rPr lang="en-US" sz="2800" b="1" dirty="0" err="1"/>
              <a:t>gạch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dài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rộng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/>
              <a:t>  -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kích</a:t>
            </a:r>
            <a:r>
              <a:rPr lang="en-US" sz="2800" b="1" dirty="0"/>
              <a:t> </a:t>
            </a:r>
            <a:r>
              <a:rPr lang="en-US" sz="2800" b="1" dirty="0" err="1"/>
              <a:t>thước</a:t>
            </a:r>
            <a:r>
              <a:rPr lang="en-US" sz="2800" b="1" dirty="0"/>
              <a:t> </a:t>
            </a:r>
            <a:r>
              <a:rPr lang="en-US" sz="2800" b="1" dirty="0" err="1"/>
              <a:t>cạnh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</a:t>
            </a:r>
            <a:r>
              <a:rPr lang="en-US" sz="2800" b="1" dirty="0" err="1"/>
              <a:t>gạch</a:t>
            </a:r>
            <a:r>
              <a:rPr lang="en-US" sz="2800" b="1" dirty="0"/>
              <a:t>,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cuối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</a:t>
            </a:r>
            <a:r>
              <a:rPr lang="en-US" sz="2800" b="1" dirty="0" err="1"/>
              <a:t>gạch</a:t>
            </a:r>
            <a:r>
              <a:rPr lang="en-US" sz="2800" b="1" dirty="0"/>
              <a:t> </a:t>
            </a:r>
            <a:r>
              <a:rPr lang="en-US" sz="2800" b="1" dirty="0" err="1"/>
              <a:t>lát</a:t>
            </a:r>
            <a:r>
              <a:rPr lang="en-US" sz="2800" b="1" dirty="0"/>
              <a:t> </a:t>
            </a:r>
            <a:r>
              <a:rPr lang="en-US" sz="2800" b="1" dirty="0" err="1"/>
              <a:t>nền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/>
              <a:t>    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chia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vậy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</a:t>
            </a:r>
            <a:r>
              <a:rPr lang="en-US" sz="2800" b="1" dirty="0" err="1"/>
              <a:t>gạch</a:t>
            </a:r>
            <a:r>
              <a:rPr lang="en-US" sz="2800" b="1" dirty="0"/>
              <a:t> </a:t>
            </a:r>
            <a:r>
              <a:rPr lang="en-US" sz="2800" b="1" dirty="0" err="1"/>
              <a:t>lát</a:t>
            </a:r>
            <a:r>
              <a:rPr lang="en-US" sz="2800" b="1" dirty="0"/>
              <a:t> </a:t>
            </a:r>
            <a:r>
              <a:rPr lang="en-US" sz="2800" b="1" dirty="0" err="1"/>
              <a:t>nền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dễ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nhanh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xmlns="" id="{60D439AC-298D-4678-8FA4-283CB9FC1D59}"/>
              </a:ext>
            </a:extLst>
          </p:cNvPr>
          <p:cNvSpPr/>
          <p:nvPr/>
        </p:nvSpPr>
        <p:spPr>
          <a:xfrm>
            <a:off x="207033" y="3536593"/>
            <a:ext cx="593034" cy="2365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E73D16-2153-41F1-B683-D45DC28F9B84}"/>
              </a:ext>
            </a:extLst>
          </p:cNvPr>
          <p:cNvSpPr txBox="1"/>
          <p:nvPr/>
        </p:nvSpPr>
        <p:spPr>
          <a:xfrm>
            <a:off x="1099929" y="1539154"/>
            <a:ext cx="10461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chia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.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chia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1BF30B-2488-4AEC-9B13-990D0D2C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59" y="230797"/>
            <a:ext cx="2674280" cy="1153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A82C75-87C2-453D-8FB7-9A5D8ABDC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60" y="2924149"/>
            <a:ext cx="4269965" cy="3409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16D3B7-1847-4BB1-800B-38191F5CA095}"/>
              </a:ext>
            </a:extLst>
          </p:cNvPr>
          <p:cNvSpPr txBox="1"/>
          <p:nvPr/>
        </p:nvSpPr>
        <p:spPr>
          <a:xfrm>
            <a:off x="4460462" y="5239066"/>
            <a:ext cx="175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Tớ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490D27-59DD-4DC6-8828-1EE22D2A9F1E}"/>
              </a:ext>
            </a:extLst>
          </p:cNvPr>
          <p:cNvSpPr txBox="1"/>
          <p:nvPr/>
        </p:nvSpPr>
        <p:spPr>
          <a:xfrm>
            <a:off x="6167342" y="3372729"/>
            <a:ext cx="197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Chia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677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2EDAFB-19F0-455B-806E-59BFC45A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8" y="87941"/>
            <a:ext cx="11887200" cy="2404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F18C67-AF61-462D-9754-9FF4DDE1B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180" y="2492669"/>
            <a:ext cx="52101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xmlns="" id="{B313E5A0-C6D6-447E-8D24-090F5BD0C648}"/>
              </a:ext>
            </a:extLst>
          </p:cNvPr>
          <p:cNvSpPr/>
          <p:nvPr/>
        </p:nvSpPr>
        <p:spPr>
          <a:xfrm>
            <a:off x="1151812" y="644269"/>
            <a:ext cx="10391956" cy="3583174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F64B56-90CC-4556-9F99-C447D6316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812" y="884634"/>
            <a:ext cx="10515600" cy="54651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cs typeface="Times New Roman" panose="02020603050405020304" pitchFamily="18" charset="0"/>
              </a:rPr>
              <a:t>Sau </a:t>
            </a:r>
            <a:r>
              <a:rPr lang="en-US" b="1" dirty="0" err="1">
                <a:cs typeface="Times New Roman" panose="02020603050405020304" pitchFamily="18" charset="0"/>
              </a:rPr>
              <a:t>bài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học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này</a:t>
            </a:r>
            <a:r>
              <a:rPr lang="en-US" b="1" dirty="0">
                <a:cs typeface="Times New Roman" panose="02020603050405020304" pitchFamily="18" charset="0"/>
              </a:rPr>
              <a:t>, </a:t>
            </a:r>
            <a:r>
              <a:rPr lang="en-US" b="1" dirty="0" err="1">
                <a:cs typeface="Times New Roman" panose="02020603050405020304" pitchFamily="18" charset="0"/>
              </a:rPr>
              <a:t>em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sẽ</a:t>
            </a:r>
            <a:r>
              <a:rPr lang="en-US" b="1" dirty="0">
                <a:cs typeface="Times New Roman" panose="02020603050405020304" pitchFamily="18" charset="0"/>
              </a:rPr>
              <a:t>: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D7CECA-C0B7-49E8-82AA-D0BC094368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0" y="577157"/>
            <a:ext cx="946753" cy="8375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3D10914-CD2D-481A-8EB6-2864AD12E23D}"/>
              </a:ext>
            </a:extLst>
          </p:cNvPr>
          <p:cNvSpPr txBox="1">
            <a:spLocks/>
          </p:cNvSpPr>
          <p:nvPr/>
        </p:nvSpPr>
        <p:spPr>
          <a:xfrm>
            <a:off x="1151812" y="1442913"/>
            <a:ext cx="10245058" cy="819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latin typeface="Calibri (Body)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Calibri (Body)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Calibri (Body)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Calibri (Body)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E72EA79-4248-4D10-A5A5-572AE9B4DBA1}"/>
              </a:ext>
            </a:extLst>
          </p:cNvPr>
          <p:cNvSpPr txBox="1">
            <a:spLocks/>
          </p:cNvSpPr>
          <p:nvPr/>
        </p:nvSpPr>
        <p:spPr>
          <a:xfrm>
            <a:off x="1151812" y="2425293"/>
            <a:ext cx="10245058" cy="819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latin typeface="Calibri (Body)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Calibri (Body)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Calibri (Body)"/>
                <a:cs typeface="Times New Roman" panose="02020603050405020304" pitchFamily="18" charset="0"/>
              </a:rPr>
              <a:t>ường làm có thể chia thành những việc nhỏ hơn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6B908E0-62B0-4F70-B989-B0C0DE79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92" y="912185"/>
            <a:ext cx="10515600" cy="1049285"/>
          </a:xfrm>
        </p:spPr>
        <p:txBody>
          <a:bodyPr>
            <a:normAutofit/>
          </a:bodyPr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ở </a:t>
            </a:r>
            <a:r>
              <a:rPr lang="en-US" dirty="0" err="1"/>
              <a:t>Hình</a:t>
            </a:r>
            <a:r>
              <a:rPr lang="en-US" dirty="0"/>
              <a:t> 4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C3596A8-4098-4704-AFB0-71D9E648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7" y="76345"/>
            <a:ext cx="3067608" cy="8435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DB22FB-BDB6-4F09-91C3-F0B5020AE2A3}"/>
              </a:ext>
            </a:extLst>
          </p:cNvPr>
          <p:cNvSpPr txBox="1"/>
          <p:nvPr/>
        </p:nvSpPr>
        <p:spPr>
          <a:xfrm>
            <a:off x="2672708" y="6334780"/>
            <a:ext cx="62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Hình</a:t>
            </a:r>
            <a:r>
              <a:rPr lang="en-US" sz="2800" i="1" dirty="0"/>
              <a:t> 4. </a:t>
            </a:r>
            <a:r>
              <a:rPr lang="en-US" sz="2800" i="1" dirty="0" err="1"/>
              <a:t>Tạo</a:t>
            </a:r>
            <a:r>
              <a:rPr lang="en-US" sz="2800" i="1" dirty="0"/>
              <a:t> </a:t>
            </a:r>
            <a:r>
              <a:rPr lang="en-US" sz="2800" i="1" dirty="0" err="1"/>
              <a:t>trang</a:t>
            </a:r>
            <a:r>
              <a:rPr lang="en-US" sz="2800" i="1" dirty="0"/>
              <a:t> </a:t>
            </a:r>
            <a:r>
              <a:rPr lang="en-US" sz="2800" i="1" dirty="0" err="1"/>
              <a:t>trình</a:t>
            </a:r>
            <a:r>
              <a:rPr lang="en-US" sz="2800" i="1" dirty="0"/>
              <a:t> </a:t>
            </a:r>
            <a:r>
              <a:rPr lang="en-US" sz="2800" i="1" dirty="0" err="1"/>
              <a:t>chiếu</a:t>
            </a:r>
            <a:endParaRPr lang="en-US" sz="2800" i="1" dirty="0">
              <a:solidFill>
                <a:srgbClr val="0070C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FC2896B-A476-413A-98BD-7024F47EBDCA}"/>
              </a:ext>
            </a:extLst>
          </p:cNvPr>
          <p:cNvGrpSpPr/>
          <p:nvPr/>
        </p:nvGrpSpPr>
        <p:grpSpPr>
          <a:xfrm>
            <a:off x="2136995" y="1961470"/>
            <a:ext cx="3244947" cy="1864241"/>
            <a:chOff x="3208170" y="1486460"/>
            <a:chExt cx="3889149" cy="27122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F8C316D-13EC-493A-A9D9-34C15AF5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8170" y="1486460"/>
              <a:ext cx="3889149" cy="216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AF0D973-ADD8-4A53-ADF1-2DCA346508A4}"/>
                </a:ext>
              </a:extLst>
            </p:cNvPr>
            <p:cNvSpPr txBox="1"/>
            <p:nvPr/>
          </p:nvSpPr>
          <p:spPr>
            <a:xfrm>
              <a:off x="3352744" y="3560416"/>
              <a:ext cx="3600000" cy="63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4a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577FD02-1941-42D9-AECC-791D4C1D4858}"/>
              </a:ext>
            </a:extLst>
          </p:cNvPr>
          <p:cNvGrpSpPr/>
          <p:nvPr/>
        </p:nvGrpSpPr>
        <p:grpSpPr>
          <a:xfrm>
            <a:off x="6569207" y="1961470"/>
            <a:ext cx="3244947" cy="1938147"/>
            <a:chOff x="7702232" y="1494005"/>
            <a:chExt cx="3600000" cy="273643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0A111EE3-737E-4F36-98B9-49A586852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7691" y="1494005"/>
              <a:ext cx="3489083" cy="198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31B7C46-8A9A-4489-AB8E-47FF501CB9A9}"/>
                </a:ext>
              </a:extLst>
            </p:cNvPr>
            <p:cNvSpPr txBox="1"/>
            <p:nvPr/>
          </p:nvSpPr>
          <p:spPr>
            <a:xfrm>
              <a:off x="7702232" y="3585534"/>
              <a:ext cx="3600000" cy="64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4b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3885434-3A4B-4604-8CC3-6247D999DE17}"/>
              </a:ext>
            </a:extLst>
          </p:cNvPr>
          <p:cNvGrpSpPr/>
          <p:nvPr/>
        </p:nvGrpSpPr>
        <p:grpSpPr>
          <a:xfrm>
            <a:off x="4238498" y="4008831"/>
            <a:ext cx="3715003" cy="2116256"/>
            <a:chOff x="7544607" y="1486460"/>
            <a:chExt cx="4479753" cy="266571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74397871-B89B-4E6A-974F-7B839DD3EB5B}"/>
                </a:ext>
              </a:extLst>
            </p:cNvPr>
            <p:cNvGrpSpPr/>
            <p:nvPr/>
          </p:nvGrpSpPr>
          <p:grpSpPr>
            <a:xfrm>
              <a:off x="7544607" y="1486460"/>
              <a:ext cx="3809193" cy="2665717"/>
              <a:chOff x="5537464" y="4317379"/>
              <a:chExt cx="3809193" cy="2665717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A8515EA2-077D-46E3-BE65-3B4C9612D9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21781"/>
              <a:stretch/>
            </p:blipFill>
            <p:spPr>
              <a:xfrm>
                <a:off x="5537464" y="4317379"/>
                <a:ext cx="3809193" cy="1980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D7DEE00-2C5A-4BF2-90B9-2EFA0ECDA18A}"/>
                  </a:ext>
                </a:extLst>
              </p:cNvPr>
              <p:cNvSpPr txBox="1"/>
              <p:nvPr/>
            </p:nvSpPr>
            <p:spPr>
              <a:xfrm>
                <a:off x="5537464" y="6387026"/>
                <a:ext cx="3600000" cy="59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err="1"/>
                  <a:t>Hình</a:t>
                </a:r>
                <a:r>
                  <a:rPr lang="en-US" sz="2800" i="1" dirty="0"/>
                  <a:t> 4c</a:t>
                </a:r>
                <a:endParaRPr lang="en-US" sz="2800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BB1C5E4-2F64-4805-B0F8-7387E5B89E93}"/>
                </a:ext>
              </a:extLst>
            </p:cNvPr>
            <p:cNvSpPr/>
            <p:nvPr/>
          </p:nvSpPr>
          <p:spPr>
            <a:xfrm>
              <a:off x="9669780" y="1821180"/>
              <a:ext cx="235458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43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Gõ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phím</a:t>
              </a:r>
              <a:r>
                <a:rPr lang="en-US" sz="1600" dirty="0">
                  <a:solidFill>
                    <a:schemeClr val="tx1"/>
                  </a:solidFill>
                </a:rPr>
                <a:t> F5 </a:t>
              </a:r>
              <a:r>
                <a:rPr lang="en-US" sz="1600" dirty="0" err="1">
                  <a:solidFill>
                    <a:schemeClr val="tx1"/>
                  </a:solidFill>
                </a:rPr>
                <a:t>để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trình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chiếu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2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A1D45AE-E70E-45D5-AA9D-6AA89541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" y="346242"/>
            <a:ext cx="10515600" cy="579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bước</a:t>
            </a:r>
            <a:r>
              <a:rPr lang="en-US" sz="3200" b="1" dirty="0"/>
              <a:t>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trang</a:t>
            </a:r>
            <a:r>
              <a:rPr lang="en-US" sz="3200" b="1" dirty="0"/>
              <a:t> </a:t>
            </a: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chiếu</a:t>
            </a:r>
            <a:r>
              <a:rPr lang="en-US" sz="3200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D2D773D-81E2-4D58-9ABA-5F31F7BBE311}"/>
              </a:ext>
            </a:extLst>
          </p:cNvPr>
          <p:cNvGrpSpPr/>
          <p:nvPr/>
        </p:nvGrpSpPr>
        <p:grpSpPr>
          <a:xfrm>
            <a:off x="152243" y="1655504"/>
            <a:ext cx="3074015" cy="2744216"/>
            <a:chOff x="7702232" y="1494005"/>
            <a:chExt cx="3600000" cy="26680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931F9B4-E03A-4D7F-B36B-F66520603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7691" y="1494005"/>
              <a:ext cx="3489083" cy="19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88E79D9-ADAE-4945-9A65-950D6DD04ACB}"/>
                </a:ext>
              </a:extLst>
            </p:cNvPr>
            <p:cNvSpPr txBox="1"/>
            <p:nvPr/>
          </p:nvSpPr>
          <p:spPr>
            <a:xfrm>
              <a:off x="7702232" y="3585534"/>
              <a:ext cx="3600000" cy="57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4b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A1E2B1-F5CB-4E9C-A042-1BB42981EC08}"/>
              </a:ext>
            </a:extLst>
          </p:cNvPr>
          <p:cNvGrpSpPr/>
          <p:nvPr/>
        </p:nvGrpSpPr>
        <p:grpSpPr>
          <a:xfrm>
            <a:off x="3896818" y="1664290"/>
            <a:ext cx="3573127" cy="2735430"/>
            <a:chOff x="3208170" y="1486460"/>
            <a:chExt cx="3889149" cy="278147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D56BC67-B0E0-4EF3-BB8B-FE7CB2192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8170" y="1486460"/>
              <a:ext cx="3889149" cy="216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0787BB2-6D98-4499-AC56-55570BF62797}"/>
                </a:ext>
              </a:extLst>
            </p:cNvPr>
            <p:cNvSpPr txBox="1"/>
            <p:nvPr/>
          </p:nvSpPr>
          <p:spPr>
            <a:xfrm>
              <a:off x="3352744" y="3656784"/>
              <a:ext cx="3599999" cy="611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4a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5257D48-FB86-42F0-832D-BD4FCB0622D9}"/>
              </a:ext>
            </a:extLst>
          </p:cNvPr>
          <p:cNvGrpSpPr/>
          <p:nvPr/>
        </p:nvGrpSpPr>
        <p:grpSpPr>
          <a:xfrm>
            <a:off x="8320686" y="1661514"/>
            <a:ext cx="4239028" cy="2738205"/>
            <a:chOff x="7544607" y="1486460"/>
            <a:chExt cx="4479753" cy="29867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D058684-0F99-442E-B9E7-79CF05CE7BFF}"/>
                </a:ext>
              </a:extLst>
            </p:cNvPr>
            <p:cNvGrpSpPr/>
            <p:nvPr/>
          </p:nvGrpSpPr>
          <p:grpSpPr>
            <a:xfrm>
              <a:off x="7544607" y="1486460"/>
              <a:ext cx="3809193" cy="2986751"/>
              <a:chOff x="5537464" y="4317379"/>
              <a:chExt cx="3809193" cy="298675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827EBE39-6F64-4BCA-AD78-91CE62D8C4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21781"/>
              <a:stretch/>
            </p:blipFill>
            <p:spPr>
              <a:xfrm>
                <a:off x="5537464" y="4317379"/>
                <a:ext cx="3809193" cy="2243638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3A416C6-3BFE-4D2D-887F-FE9CB565A24E}"/>
                  </a:ext>
                </a:extLst>
              </p:cNvPr>
              <p:cNvSpPr txBox="1"/>
              <p:nvPr/>
            </p:nvSpPr>
            <p:spPr>
              <a:xfrm>
                <a:off x="5543777" y="6648636"/>
                <a:ext cx="3600000" cy="655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err="1"/>
                  <a:t>Hình</a:t>
                </a:r>
                <a:r>
                  <a:rPr lang="en-US" sz="2800" i="1" dirty="0"/>
                  <a:t> 4c</a:t>
                </a:r>
                <a:endParaRPr lang="en-US" sz="2800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597DD68-D198-47D3-8092-97FFA30FDEB4}"/>
                </a:ext>
              </a:extLst>
            </p:cNvPr>
            <p:cNvSpPr/>
            <p:nvPr/>
          </p:nvSpPr>
          <p:spPr>
            <a:xfrm>
              <a:off x="9669780" y="1821180"/>
              <a:ext cx="235458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435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Gõ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phím</a:t>
              </a:r>
              <a:r>
                <a:rPr lang="en-US" sz="1600" dirty="0">
                  <a:solidFill>
                    <a:schemeClr val="tx1"/>
                  </a:solidFill>
                </a:rPr>
                <a:t> F5 </a:t>
              </a:r>
              <a:r>
                <a:rPr lang="en-US" sz="1600" dirty="0" err="1">
                  <a:solidFill>
                    <a:schemeClr val="tx1"/>
                  </a:solidFill>
                </a:rPr>
                <a:t>để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trình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chiếu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ight Arrow 4">
            <a:extLst>
              <a:ext uri="{FF2B5EF4-FFF2-40B4-BE49-F238E27FC236}">
                <a16:creationId xmlns:a16="http://schemas.microsoft.com/office/drawing/2014/main" xmlns="" id="{E26EFBBD-7619-4C72-AE1D-E95DB87EE9F0}"/>
              </a:ext>
            </a:extLst>
          </p:cNvPr>
          <p:cNvSpPr/>
          <p:nvPr/>
        </p:nvSpPr>
        <p:spPr>
          <a:xfrm>
            <a:off x="3317262" y="2501231"/>
            <a:ext cx="574022" cy="1925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4">
            <a:extLst>
              <a:ext uri="{FF2B5EF4-FFF2-40B4-BE49-F238E27FC236}">
                <a16:creationId xmlns:a16="http://schemas.microsoft.com/office/drawing/2014/main" xmlns="" id="{E090EDFA-EF74-480F-838B-EFE3134A8F17}"/>
              </a:ext>
            </a:extLst>
          </p:cNvPr>
          <p:cNvSpPr/>
          <p:nvPr/>
        </p:nvSpPr>
        <p:spPr>
          <a:xfrm>
            <a:off x="7613838" y="2501231"/>
            <a:ext cx="574022" cy="2469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846954-5643-440A-8D7F-368CA743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7" y="188887"/>
            <a:ext cx="3067608" cy="8435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1851FE5-CD0C-4BA8-AE26-97BA4B56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72" y="1314570"/>
            <a:ext cx="10684912" cy="1472887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truyencotich.vn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.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2.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ở </a:t>
            </a:r>
            <a:r>
              <a:rPr lang="en-US" dirty="0" err="1"/>
              <a:t>Hình</a:t>
            </a:r>
            <a:r>
              <a:rPr lang="en-US" dirty="0"/>
              <a:t> 2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5A91CF-7AF3-4457-9521-6E31484150BA}"/>
              </a:ext>
            </a:extLst>
          </p:cNvPr>
          <p:cNvSpPr txBox="1"/>
          <p:nvPr/>
        </p:nvSpPr>
        <p:spPr>
          <a:xfrm>
            <a:off x="753544" y="5925998"/>
            <a:ext cx="1068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Hình</a:t>
            </a:r>
            <a:r>
              <a:rPr lang="en-US" sz="2800" i="1" dirty="0"/>
              <a:t> 2. </a:t>
            </a:r>
            <a:r>
              <a:rPr lang="en-US" sz="2800" i="1" dirty="0" err="1"/>
              <a:t>Đọc</a:t>
            </a:r>
            <a:r>
              <a:rPr lang="en-US" sz="2800" i="1" dirty="0"/>
              <a:t> </a:t>
            </a:r>
            <a:r>
              <a:rPr lang="en-US" sz="2800" i="1" dirty="0" err="1"/>
              <a:t>truyện</a:t>
            </a:r>
            <a:r>
              <a:rPr lang="en-US" sz="2800" i="1" dirty="0"/>
              <a:t> </a:t>
            </a:r>
            <a:r>
              <a:rPr lang="en-US" sz="2800" i="1" dirty="0" err="1"/>
              <a:t>cổ</a:t>
            </a:r>
            <a:r>
              <a:rPr lang="en-US" sz="2800" i="1" dirty="0"/>
              <a:t> </a:t>
            </a:r>
            <a:r>
              <a:rPr lang="en-US" sz="2800" i="1" dirty="0" err="1"/>
              <a:t>tích</a:t>
            </a:r>
            <a:r>
              <a:rPr lang="en-US" sz="2800" i="1" dirty="0"/>
              <a:t> </a:t>
            </a:r>
            <a:r>
              <a:rPr lang="en-US" sz="2800" i="1" dirty="0" err="1"/>
              <a:t>trên</a:t>
            </a:r>
            <a:r>
              <a:rPr lang="en-US" sz="2800" i="1" dirty="0"/>
              <a:t> </a:t>
            </a:r>
            <a:r>
              <a:rPr lang="en-US" sz="2800" i="1" dirty="0" err="1"/>
              <a:t>trang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0070C0"/>
                </a:solidFill>
              </a:rPr>
              <a:t>truyencotich.vn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AAA11CD-CD63-4306-9AF1-F26CBAA47933}"/>
              </a:ext>
            </a:extLst>
          </p:cNvPr>
          <p:cNvGrpSpPr/>
          <p:nvPr/>
        </p:nvGrpSpPr>
        <p:grpSpPr>
          <a:xfrm>
            <a:off x="1189907" y="2700431"/>
            <a:ext cx="3052773" cy="2933011"/>
            <a:chOff x="498128" y="2910989"/>
            <a:chExt cx="3228361" cy="34773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12310FD-8C8A-4A5E-AC6D-F3F4473C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28" y="2910989"/>
              <a:ext cx="3228361" cy="27671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3C3B2D3-1DAF-425C-BACE-CDD505A16B4B}"/>
                </a:ext>
              </a:extLst>
            </p:cNvPr>
            <p:cNvSpPr txBox="1"/>
            <p:nvPr/>
          </p:nvSpPr>
          <p:spPr>
            <a:xfrm>
              <a:off x="557512" y="5678159"/>
              <a:ext cx="3109595" cy="71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9D671F4-ED8A-4F15-849E-3B97674FF1F2}"/>
              </a:ext>
            </a:extLst>
          </p:cNvPr>
          <p:cNvGrpSpPr/>
          <p:nvPr/>
        </p:nvGrpSpPr>
        <p:grpSpPr>
          <a:xfrm>
            <a:off x="4795794" y="2700430"/>
            <a:ext cx="2947994" cy="2933011"/>
            <a:chOff x="632402" y="4856475"/>
            <a:chExt cx="3253884" cy="35115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E6480A7-37C2-48E8-AB3B-18B988E3B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402" y="4856475"/>
              <a:ext cx="3253884" cy="27951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6F75A00-47BE-4895-B304-E7EE458C6BDB}"/>
                </a:ext>
              </a:extLst>
            </p:cNvPr>
            <p:cNvSpPr txBox="1"/>
            <p:nvPr/>
          </p:nvSpPr>
          <p:spPr>
            <a:xfrm>
              <a:off x="721544" y="7639735"/>
              <a:ext cx="3109594" cy="72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2b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A6CDFFE-1D20-4ADC-9F57-BA17430F5B43}"/>
              </a:ext>
            </a:extLst>
          </p:cNvPr>
          <p:cNvGrpSpPr/>
          <p:nvPr/>
        </p:nvGrpSpPr>
        <p:grpSpPr>
          <a:xfrm>
            <a:off x="8312427" y="2560320"/>
            <a:ext cx="3052773" cy="3073121"/>
            <a:chOff x="8034733" y="2698208"/>
            <a:chExt cx="3201691" cy="372528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0F26CCB-816C-4574-9677-BDAD5CDB2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6"/>
            <a:stretch/>
          </p:blipFill>
          <p:spPr>
            <a:xfrm>
              <a:off x="8034733" y="2698208"/>
              <a:ext cx="3201691" cy="29799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AE64768-14B5-4944-8981-DA0CBCA9672B}"/>
                </a:ext>
              </a:extLst>
            </p:cNvPr>
            <p:cNvSpPr txBox="1"/>
            <p:nvPr/>
          </p:nvSpPr>
          <p:spPr>
            <a:xfrm>
              <a:off x="8080779" y="5692153"/>
              <a:ext cx="3109597" cy="73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2c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8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854C55E-4F60-4B10-8E8C-CA76373A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65" y="665403"/>
            <a:ext cx="10684912" cy="1472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bước</a:t>
            </a:r>
            <a:r>
              <a:rPr lang="en-US" b="1" dirty="0"/>
              <a:t>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endParaRPr 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9E32813-2CCC-47D3-BD87-7C9BC62AA964}"/>
              </a:ext>
            </a:extLst>
          </p:cNvPr>
          <p:cNvGrpSpPr/>
          <p:nvPr/>
        </p:nvGrpSpPr>
        <p:grpSpPr>
          <a:xfrm>
            <a:off x="8401193" y="1631285"/>
            <a:ext cx="3052773" cy="3272019"/>
            <a:chOff x="498128" y="2910989"/>
            <a:chExt cx="3228361" cy="34773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B95E137-3833-4CC1-B2B6-A5BF80C0F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128" y="2910989"/>
              <a:ext cx="3228361" cy="27671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6EA55A3-F037-4227-9F1C-4C078D24DB0E}"/>
                </a:ext>
              </a:extLst>
            </p:cNvPr>
            <p:cNvSpPr txBox="1"/>
            <p:nvPr/>
          </p:nvSpPr>
          <p:spPr>
            <a:xfrm>
              <a:off x="557512" y="5678159"/>
              <a:ext cx="3109595" cy="71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BB6D7CA-D47F-4C10-804F-D24AC4BF7DC0}"/>
              </a:ext>
            </a:extLst>
          </p:cNvPr>
          <p:cNvGrpSpPr/>
          <p:nvPr/>
        </p:nvGrpSpPr>
        <p:grpSpPr>
          <a:xfrm>
            <a:off x="4606715" y="1631285"/>
            <a:ext cx="2947994" cy="3272019"/>
            <a:chOff x="632402" y="4856475"/>
            <a:chExt cx="3253884" cy="35115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C5F02B2-D04A-4840-BF9D-03A438E73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402" y="4856475"/>
              <a:ext cx="3253884" cy="27951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C7CDCA3-FA59-479D-9741-DD4E72F001D1}"/>
                </a:ext>
              </a:extLst>
            </p:cNvPr>
            <p:cNvSpPr txBox="1"/>
            <p:nvPr/>
          </p:nvSpPr>
          <p:spPr>
            <a:xfrm>
              <a:off x="721544" y="7639735"/>
              <a:ext cx="3109594" cy="72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2b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8C7D88-B55B-40F9-8A15-F494EC965396}"/>
              </a:ext>
            </a:extLst>
          </p:cNvPr>
          <p:cNvGrpSpPr/>
          <p:nvPr/>
        </p:nvGrpSpPr>
        <p:grpSpPr>
          <a:xfrm>
            <a:off x="738256" y="1510570"/>
            <a:ext cx="3052773" cy="3392734"/>
            <a:chOff x="8034733" y="2698208"/>
            <a:chExt cx="3201691" cy="37252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0F0417F-37BC-4712-A695-47794ADFD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6"/>
            <a:stretch/>
          </p:blipFill>
          <p:spPr>
            <a:xfrm>
              <a:off x="8034733" y="2698208"/>
              <a:ext cx="3201691" cy="297994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EFB3E4F-7521-4F56-81E1-79E1A351ADD9}"/>
                </a:ext>
              </a:extLst>
            </p:cNvPr>
            <p:cNvSpPr txBox="1"/>
            <p:nvPr/>
          </p:nvSpPr>
          <p:spPr>
            <a:xfrm>
              <a:off x="8080779" y="5692153"/>
              <a:ext cx="3109597" cy="73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2c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Right Arrow 4">
            <a:extLst>
              <a:ext uri="{FF2B5EF4-FFF2-40B4-BE49-F238E27FC236}">
                <a16:creationId xmlns:a16="http://schemas.microsoft.com/office/drawing/2014/main" xmlns="" id="{384F576E-C26A-4448-AF0C-6F7A291AD614}"/>
              </a:ext>
            </a:extLst>
          </p:cNvPr>
          <p:cNvSpPr/>
          <p:nvPr/>
        </p:nvSpPr>
        <p:spPr>
          <a:xfrm>
            <a:off x="3911861" y="2842622"/>
            <a:ext cx="574022" cy="2469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4">
            <a:extLst>
              <a:ext uri="{FF2B5EF4-FFF2-40B4-BE49-F238E27FC236}">
                <a16:creationId xmlns:a16="http://schemas.microsoft.com/office/drawing/2014/main" xmlns="" id="{3F4991FA-9034-409D-BED7-F5E9AF77D61A}"/>
              </a:ext>
            </a:extLst>
          </p:cNvPr>
          <p:cNvSpPr/>
          <p:nvPr/>
        </p:nvSpPr>
        <p:spPr>
          <a:xfrm>
            <a:off x="7690940" y="2842622"/>
            <a:ext cx="574022" cy="2469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849B0E-676A-436E-AE96-4644595B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7" y="6006"/>
            <a:ext cx="3067608" cy="843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1751EA-4F5C-4564-892D-941440E5EBCB}"/>
              </a:ext>
            </a:extLst>
          </p:cNvPr>
          <p:cNvSpPr txBox="1"/>
          <p:nvPr/>
        </p:nvSpPr>
        <p:spPr>
          <a:xfrm>
            <a:off x="1920993" y="6256052"/>
            <a:ext cx="835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Hình</a:t>
            </a:r>
            <a:r>
              <a:rPr lang="en-US" sz="2800" i="1" dirty="0"/>
              <a:t> 6.  </a:t>
            </a:r>
            <a:r>
              <a:rPr lang="en-US" sz="2800" i="1" dirty="0" err="1"/>
              <a:t>Đồng</a:t>
            </a:r>
            <a:r>
              <a:rPr lang="en-US" sz="2800" i="1" dirty="0"/>
              <a:t> </a:t>
            </a:r>
            <a:r>
              <a:rPr lang="en-US" sz="2800" i="1" dirty="0" err="1"/>
              <a:t>bào</a:t>
            </a:r>
            <a:r>
              <a:rPr lang="en-US" sz="2800" i="1" dirty="0"/>
              <a:t> </a:t>
            </a:r>
            <a:r>
              <a:rPr lang="en-US" sz="2800" i="1" dirty="0" err="1"/>
              <a:t>vùng</a:t>
            </a:r>
            <a:r>
              <a:rPr lang="en-US" sz="2800" i="1" dirty="0"/>
              <a:t> </a:t>
            </a:r>
            <a:r>
              <a:rPr lang="en-US" sz="2800" i="1" dirty="0" err="1"/>
              <a:t>cao</a:t>
            </a:r>
            <a:r>
              <a:rPr lang="en-US" sz="2800" i="1" dirty="0"/>
              <a:t> </a:t>
            </a:r>
            <a:r>
              <a:rPr lang="en-US" sz="2800" i="1" dirty="0" err="1"/>
              <a:t>Tây</a:t>
            </a:r>
            <a:r>
              <a:rPr lang="en-US" sz="2800" i="1" dirty="0"/>
              <a:t> </a:t>
            </a:r>
            <a:r>
              <a:rPr lang="en-US" sz="2800" i="1" dirty="0" err="1"/>
              <a:t>Bắc</a:t>
            </a:r>
            <a:r>
              <a:rPr lang="en-US" sz="2800" i="1" dirty="0"/>
              <a:t> </a:t>
            </a:r>
            <a:r>
              <a:rPr lang="en-US" sz="2800" i="1" dirty="0" err="1"/>
              <a:t>thu</a:t>
            </a:r>
            <a:r>
              <a:rPr lang="en-US" sz="2800" i="1" dirty="0"/>
              <a:t> </a:t>
            </a:r>
            <a:r>
              <a:rPr lang="en-US" sz="2800" i="1" dirty="0" err="1"/>
              <a:t>hoạch</a:t>
            </a:r>
            <a:r>
              <a:rPr lang="en-US" sz="2800" i="1" dirty="0"/>
              <a:t> </a:t>
            </a:r>
            <a:r>
              <a:rPr lang="en-US" sz="2800" i="1" dirty="0" err="1"/>
              <a:t>lúa</a:t>
            </a:r>
            <a:endParaRPr lang="en-US" sz="2800" i="1"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2F762C-F3D9-4012-9F54-2230697A97B3}"/>
              </a:ext>
            </a:extLst>
          </p:cNvPr>
          <p:cNvGrpSpPr/>
          <p:nvPr/>
        </p:nvGrpSpPr>
        <p:grpSpPr>
          <a:xfrm>
            <a:off x="2173198" y="1945542"/>
            <a:ext cx="3454471" cy="2115415"/>
            <a:chOff x="2946329" y="1205510"/>
            <a:chExt cx="3989315" cy="27509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3E54E7C-B0FE-4E84-9CBF-6A15D01A8008}"/>
                </a:ext>
              </a:extLst>
            </p:cNvPr>
            <p:cNvSpPr txBox="1"/>
            <p:nvPr/>
          </p:nvSpPr>
          <p:spPr>
            <a:xfrm>
              <a:off x="2946329" y="3276054"/>
              <a:ext cx="3971612" cy="680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6a. </a:t>
              </a:r>
              <a:r>
                <a:rPr lang="en-US" sz="2800" i="1" dirty="0" err="1"/>
                <a:t>Gặt</a:t>
              </a:r>
              <a:r>
                <a:rPr lang="en-US" sz="2800" i="1" dirty="0"/>
                <a:t> </a:t>
              </a:r>
              <a:r>
                <a:rPr lang="en-US" sz="2800" i="1" dirty="0" err="1"/>
                <a:t>lúa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88D3875-9984-4202-9FA8-95C2D9B24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6329" y="1205510"/>
              <a:ext cx="3989315" cy="2160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8360735-2FF4-47A9-841F-98B8F9994FC3}"/>
              </a:ext>
            </a:extLst>
          </p:cNvPr>
          <p:cNvGrpSpPr/>
          <p:nvPr/>
        </p:nvGrpSpPr>
        <p:grpSpPr>
          <a:xfrm>
            <a:off x="6431451" y="1945542"/>
            <a:ext cx="3978181" cy="2088969"/>
            <a:chOff x="7223486" y="1205510"/>
            <a:chExt cx="4239786" cy="27165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21F9033-0CBE-44B4-99A1-8579D08D1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3918" y="1205510"/>
              <a:ext cx="3971612" cy="216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BED9EC8-AA7C-4348-B4E8-A35F793C1A7D}"/>
                </a:ext>
              </a:extLst>
            </p:cNvPr>
            <p:cNvSpPr txBox="1"/>
            <p:nvPr/>
          </p:nvSpPr>
          <p:spPr>
            <a:xfrm>
              <a:off x="7223486" y="3241663"/>
              <a:ext cx="4239786" cy="680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6b. Cho </a:t>
              </a:r>
              <a:r>
                <a:rPr lang="en-US" sz="2800" i="1" dirty="0" err="1"/>
                <a:t>thóc</a:t>
              </a:r>
              <a:r>
                <a:rPr lang="en-US" sz="2800" i="1" dirty="0"/>
                <a:t> </a:t>
              </a:r>
              <a:r>
                <a:rPr lang="en-US" sz="2800" i="1" dirty="0" err="1"/>
                <a:t>vào</a:t>
              </a:r>
              <a:r>
                <a:rPr lang="en-US" sz="2800" i="1" dirty="0"/>
                <a:t> </a:t>
              </a:r>
              <a:r>
                <a:rPr lang="en-US" sz="2800" i="1" dirty="0" err="1"/>
                <a:t>gùi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EA231B1-E06F-4624-98FE-849890A28FA5}"/>
              </a:ext>
            </a:extLst>
          </p:cNvPr>
          <p:cNvGrpSpPr/>
          <p:nvPr/>
        </p:nvGrpSpPr>
        <p:grpSpPr>
          <a:xfrm>
            <a:off x="1761553" y="4161026"/>
            <a:ext cx="4371254" cy="2098455"/>
            <a:chOff x="2524960" y="3956424"/>
            <a:chExt cx="4940314" cy="27628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F0EB726-597F-40D5-A6A3-2A8480255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6329" y="3956424"/>
              <a:ext cx="4015476" cy="216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4DC1496-0F18-4B2F-97E3-A49DB3DB9465}"/>
                </a:ext>
              </a:extLst>
            </p:cNvPr>
            <p:cNvSpPr txBox="1"/>
            <p:nvPr/>
          </p:nvSpPr>
          <p:spPr>
            <a:xfrm>
              <a:off x="2524960" y="6030371"/>
              <a:ext cx="4940314" cy="68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6c. </a:t>
              </a:r>
              <a:r>
                <a:rPr lang="en-US" sz="2800" i="1" dirty="0" err="1"/>
                <a:t>Chuyển</a:t>
              </a:r>
              <a:r>
                <a:rPr lang="en-US" sz="2800" i="1" dirty="0"/>
                <a:t> </a:t>
              </a:r>
              <a:r>
                <a:rPr lang="en-US" sz="2800" i="1" dirty="0" err="1"/>
                <a:t>thóc</a:t>
              </a:r>
              <a:r>
                <a:rPr lang="en-US" sz="2800" i="1" dirty="0"/>
                <a:t> </a:t>
              </a:r>
              <a:r>
                <a:rPr lang="en-US" sz="2800" i="1" dirty="0" err="1"/>
                <a:t>về</a:t>
              </a:r>
              <a:r>
                <a:rPr lang="en-US" sz="2800" i="1" dirty="0"/>
                <a:t> </a:t>
              </a:r>
              <a:r>
                <a:rPr lang="en-US" sz="2800" i="1" dirty="0" err="1"/>
                <a:t>nhà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7D66A78-EFDE-459C-AEBD-7C3BBE73750D}"/>
              </a:ext>
            </a:extLst>
          </p:cNvPr>
          <p:cNvGrpSpPr/>
          <p:nvPr/>
        </p:nvGrpSpPr>
        <p:grpSpPr>
          <a:xfrm>
            <a:off x="6570079" y="4161026"/>
            <a:ext cx="3700927" cy="2064315"/>
            <a:chOff x="7382022" y="3956424"/>
            <a:chExt cx="3988235" cy="27178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F24594E-CF84-42EB-BA6E-52D860D9C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2022" y="3956424"/>
              <a:ext cx="3988235" cy="216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3C0F5-514A-4BE9-96A1-C2AC8E39D664}"/>
                </a:ext>
              </a:extLst>
            </p:cNvPr>
            <p:cNvSpPr txBox="1"/>
            <p:nvPr/>
          </p:nvSpPr>
          <p:spPr>
            <a:xfrm>
              <a:off x="7382022" y="5985422"/>
              <a:ext cx="3971611" cy="68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/>
                <a:t>Hình</a:t>
              </a:r>
              <a:r>
                <a:rPr lang="en-US" sz="2800" i="1" dirty="0"/>
                <a:t> 6d. </a:t>
              </a:r>
              <a:r>
                <a:rPr lang="en-US" sz="2800" i="1" dirty="0" err="1"/>
                <a:t>Đập</a:t>
              </a:r>
              <a:r>
                <a:rPr lang="en-US" sz="2800" i="1" dirty="0"/>
                <a:t> </a:t>
              </a:r>
              <a:r>
                <a:rPr lang="en-US" sz="2800" i="1" dirty="0" err="1"/>
                <a:t>lúa</a:t>
              </a:r>
              <a:endParaRPr lang="en-US" sz="28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8702E11C-896B-428C-A332-81DC1F78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567" y="862642"/>
            <a:ext cx="10684912" cy="95032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libri (Body)"/>
              </a:rPr>
              <a:t>Em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hãy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sắp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xếp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các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hình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dưới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đây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theo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thứ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tự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các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bước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để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thu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hoạch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lúa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của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đồng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bào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vùng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cao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Tây</a:t>
            </a:r>
            <a:r>
              <a:rPr lang="en-US" dirty="0">
                <a:latin typeface="Calibri (Body)"/>
              </a:rPr>
              <a:t> </a:t>
            </a:r>
            <a:r>
              <a:rPr lang="en-US" dirty="0" err="1">
                <a:latin typeface="Calibri (Body)"/>
              </a:rPr>
              <a:t>Bắc</a:t>
            </a:r>
            <a:r>
              <a:rPr lang="en-US" dirty="0">
                <a:latin typeface="Calibri (Body)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2643180-3E93-438C-AC45-12535C39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2" y="238541"/>
            <a:ext cx="11044845" cy="992974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Thứ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tự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các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bước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để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thu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hoạch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lúa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của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đồng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bào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vùng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cao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Tây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Bắc</a:t>
            </a:r>
            <a:endParaRPr lang="en-US" sz="2800" b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90AC569-A39E-43BD-B496-6E4C745FB270}"/>
              </a:ext>
            </a:extLst>
          </p:cNvPr>
          <p:cNvGrpSpPr/>
          <p:nvPr/>
        </p:nvGrpSpPr>
        <p:grpSpPr>
          <a:xfrm>
            <a:off x="255682" y="1444487"/>
            <a:ext cx="2563489" cy="3352800"/>
            <a:chOff x="2946329" y="1205509"/>
            <a:chExt cx="3989315" cy="38580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C687BFD-4C03-4CEF-A706-705D5E406085}"/>
                </a:ext>
              </a:extLst>
            </p:cNvPr>
            <p:cNvSpPr txBox="1"/>
            <p:nvPr/>
          </p:nvSpPr>
          <p:spPr>
            <a:xfrm>
              <a:off x="2964034" y="3936606"/>
              <a:ext cx="3971610" cy="1126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Hình</a:t>
              </a:r>
              <a:r>
                <a:rPr lang="en-US" sz="2000" b="1" i="1" dirty="0"/>
                <a:t> 6a. </a:t>
              </a:r>
            </a:p>
            <a:p>
              <a:pPr algn="ctr"/>
              <a:r>
                <a:rPr lang="en-US" sz="2000" b="1" i="1" dirty="0" err="1"/>
                <a:t>Gặt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lúa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99B8CA5-3F30-4C82-9217-73F2EF11B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6329" y="1205509"/>
              <a:ext cx="3989315" cy="242237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FBF6AB-C934-48CF-8AC4-FEFAA8CA9C21}"/>
              </a:ext>
            </a:extLst>
          </p:cNvPr>
          <p:cNvGrpSpPr/>
          <p:nvPr/>
        </p:nvGrpSpPr>
        <p:grpSpPr>
          <a:xfrm>
            <a:off x="3445871" y="1444487"/>
            <a:ext cx="2574219" cy="3352799"/>
            <a:chOff x="7382022" y="3956424"/>
            <a:chExt cx="3988235" cy="37635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C3BB7B5-8E97-42EB-81A0-BA920D5E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2022" y="3956424"/>
              <a:ext cx="3988235" cy="24223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F472652-91C6-454A-9DCC-EA01A9592FEA}"/>
                </a:ext>
              </a:extLst>
            </p:cNvPr>
            <p:cNvSpPr txBox="1"/>
            <p:nvPr/>
          </p:nvSpPr>
          <p:spPr>
            <a:xfrm>
              <a:off x="7382022" y="6601135"/>
              <a:ext cx="3971611" cy="111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Hình</a:t>
              </a:r>
              <a:r>
                <a:rPr lang="en-US" sz="2000" b="1" i="1" dirty="0"/>
                <a:t> 6d. </a:t>
              </a:r>
            </a:p>
            <a:p>
              <a:pPr algn="ctr"/>
              <a:r>
                <a:rPr lang="en-US" sz="2000" b="1" i="1" dirty="0" err="1"/>
                <a:t>Đập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lúa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37AEC22-F9A2-4E1B-9B58-691F451871AE}"/>
              </a:ext>
            </a:extLst>
          </p:cNvPr>
          <p:cNvGrpSpPr/>
          <p:nvPr/>
        </p:nvGrpSpPr>
        <p:grpSpPr>
          <a:xfrm>
            <a:off x="6301629" y="1444487"/>
            <a:ext cx="3081518" cy="3352799"/>
            <a:chOff x="6797576" y="1410456"/>
            <a:chExt cx="5064294" cy="30250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822079E-77EE-4CD0-9326-4D84436D0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3918" y="1410456"/>
              <a:ext cx="3971611" cy="19973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0AC384A-2106-4F65-A714-EAD4F285399C}"/>
                </a:ext>
              </a:extLst>
            </p:cNvPr>
            <p:cNvSpPr txBox="1"/>
            <p:nvPr/>
          </p:nvSpPr>
          <p:spPr>
            <a:xfrm>
              <a:off x="6797576" y="3541568"/>
              <a:ext cx="5064294" cy="89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Hình</a:t>
              </a:r>
              <a:r>
                <a:rPr lang="en-US" sz="2000" b="1" i="1" dirty="0"/>
                <a:t> 6b. </a:t>
              </a:r>
            </a:p>
            <a:p>
              <a:pPr algn="ctr"/>
              <a:r>
                <a:rPr lang="en-US" sz="2000" b="1" i="1" dirty="0"/>
                <a:t>Cho </a:t>
              </a:r>
              <a:r>
                <a:rPr lang="en-US" sz="2000" b="1" i="1" dirty="0" err="1"/>
                <a:t>thóc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vào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gùi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85EC913-96D2-4556-B3A5-4DCB238B5CD0}"/>
              </a:ext>
            </a:extLst>
          </p:cNvPr>
          <p:cNvGrpSpPr/>
          <p:nvPr/>
        </p:nvGrpSpPr>
        <p:grpSpPr>
          <a:xfrm>
            <a:off x="8843693" y="1444488"/>
            <a:ext cx="3732824" cy="3352798"/>
            <a:chOff x="1601074" y="3956423"/>
            <a:chExt cx="6776858" cy="347727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9D11554-1AC0-4C43-B22C-43CE21416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6325" y="3956423"/>
              <a:ext cx="4097602" cy="23187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A6C4F3B-290D-4E87-BEFB-26C89FBDD106}"/>
                </a:ext>
              </a:extLst>
            </p:cNvPr>
            <p:cNvSpPr txBox="1"/>
            <p:nvPr/>
          </p:nvSpPr>
          <p:spPr>
            <a:xfrm>
              <a:off x="1601074" y="6415258"/>
              <a:ext cx="6776858" cy="1018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Hình</a:t>
              </a:r>
              <a:r>
                <a:rPr lang="en-US" sz="2000" b="1" i="1" dirty="0"/>
                <a:t> 6c. </a:t>
              </a:r>
            </a:p>
            <a:p>
              <a:pPr algn="ctr"/>
              <a:r>
                <a:rPr lang="en-US" sz="2000" b="1" i="1" dirty="0" err="1"/>
                <a:t>Chuyển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thóc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về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nhà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ight Arrow 4">
            <a:extLst>
              <a:ext uri="{FF2B5EF4-FFF2-40B4-BE49-F238E27FC236}">
                <a16:creationId xmlns:a16="http://schemas.microsoft.com/office/drawing/2014/main" xmlns="" id="{FD8E4FD0-93C8-4205-B9A7-4E9C36A4B2D3}"/>
              </a:ext>
            </a:extLst>
          </p:cNvPr>
          <p:cNvSpPr/>
          <p:nvPr/>
        </p:nvSpPr>
        <p:spPr>
          <a:xfrm>
            <a:off x="2946029" y="2468931"/>
            <a:ext cx="383917" cy="1635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4">
            <a:extLst>
              <a:ext uri="{FF2B5EF4-FFF2-40B4-BE49-F238E27FC236}">
                <a16:creationId xmlns:a16="http://schemas.microsoft.com/office/drawing/2014/main" xmlns="" id="{2B7EF358-EA13-41E2-8118-445EC6EA399D}"/>
              </a:ext>
            </a:extLst>
          </p:cNvPr>
          <p:cNvSpPr/>
          <p:nvPr/>
        </p:nvSpPr>
        <p:spPr>
          <a:xfrm>
            <a:off x="6180008" y="2468930"/>
            <a:ext cx="383917" cy="1635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4">
            <a:extLst>
              <a:ext uri="{FF2B5EF4-FFF2-40B4-BE49-F238E27FC236}">
                <a16:creationId xmlns:a16="http://schemas.microsoft.com/office/drawing/2014/main" xmlns="" id="{67649946-3172-429A-AF23-33C42B6EEE8D}"/>
              </a:ext>
            </a:extLst>
          </p:cNvPr>
          <p:cNvSpPr/>
          <p:nvPr/>
        </p:nvSpPr>
        <p:spPr>
          <a:xfrm>
            <a:off x="9120852" y="2473801"/>
            <a:ext cx="383917" cy="1635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F184AE-C087-4CD4-AA1F-D22DF246EC44}"/>
              </a:ext>
            </a:extLst>
          </p:cNvPr>
          <p:cNvSpPr txBox="1"/>
          <p:nvPr/>
        </p:nvSpPr>
        <p:spPr>
          <a:xfrm>
            <a:off x="3911550" y="5936066"/>
            <a:ext cx="54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cs typeface="Times New Roman" panose="02020603050405020304" pitchFamily="18" charset="0"/>
              </a:rPr>
              <a:t> 1. </a:t>
            </a:r>
            <a:r>
              <a:rPr lang="en-US" sz="2800" i="1" dirty="0" err="1">
                <a:cs typeface="Times New Roman" panose="02020603050405020304" pitchFamily="18" charset="0"/>
              </a:rPr>
              <a:t>Đàn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tha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lá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tổ</a:t>
            </a:r>
            <a:endParaRPr 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E94918C-E3A6-4E7E-86CB-BB802C90DB97}"/>
              </a:ext>
            </a:extLst>
          </p:cNvPr>
          <p:cNvSpPr txBox="1">
            <a:spLocks/>
          </p:cNvSpPr>
          <p:nvPr/>
        </p:nvSpPr>
        <p:spPr>
          <a:xfrm>
            <a:off x="974306" y="1208168"/>
            <a:ext cx="10515600" cy="819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cs typeface="Times New Roman" panose="02020603050405020304" pitchFamily="18" charset="0"/>
              </a:rPr>
              <a:t>Em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hãy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biết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đàn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kiến</a:t>
            </a:r>
            <a:r>
              <a:rPr lang="en-US" dirty="0">
                <a:cs typeface="Times New Roman" panose="02020603050405020304" pitchFamily="18" charset="0"/>
              </a:rPr>
              <a:t> ở </a:t>
            </a:r>
            <a:r>
              <a:rPr lang="en-US" dirty="0" err="1">
                <a:cs typeface="Times New Roman" panose="02020603050405020304" pitchFamily="18" charset="0"/>
              </a:rPr>
              <a:t>Hình</a:t>
            </a:r>
            <a:r>
              <a:rPr lang="en-US" dirty="0">
                <a:cs typeface="Times New Roman" panose="02020603050405020304" pitchFamily="18" charset="0"/>
              </a:rPr>
              <a:t> 1a </a:t>
            </a:r>
            <a:r>
              <a:rPr lang="en-US" dirty="0" err="1">
                <a:cs typeface="Times New Roman" panose="02020603050405020304" pitchFamily="18" charset="0"/>
              </a:rPr>
              <a:t>và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Hình</a:t>
            </a:r>
            <a:r>
              <a:rPr lang="en-US" dirty="0">
                <a:cs typeface="Times New Roman" panose="02020603050405020304" pitchFamily="18" charset="0"/>
              </a:rPr>
              <a:t> 1b </a:t>
            </a:r>
            <a:r>
              <a:rPr lang="en-US" dirty="0" err="1">
                <a:cs typeface="Times New Roman" panose="02020603050405020304" pitchFamily="18" charset="0"/>
              </a:rPr>
              <a:t>đã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làm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thế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nào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để</a:t>
            </a:r>
            <a:r>
              <a:rPr lang="en-US" dirty="0">
                <a:cs typeface="Times New Roman" panose="02020603050405020304" pitchFamily="18" charset="0"/>
              </a:rPr>
              <a:t> đ</a:t>
            </a:r>
            <a:r>
              <a:rPr lang="vi-VN" dirty="0">
                <a:cs typeface="Times New Roman" panose="02020603050405020304" pitchFamily="18" charset="0"/>
              </a:rPr>
              <a:t>ư</a:t>
            </a:r>
            <a:r>
              <a:rPr lang="en-US" dirty="0">
                <a:cs typeface="Times New Roman" panose="02020603050405020304" pitchFamily="18" charset="0"/>
              </a:rPr>
              <a:t>a đ</a:t>
            </a:r>
            <a:r>
              <a:rPr lang="vi-VN" dirty="0">
                <a:cs typeface="Times New Roman" panose="02020603050405020304" pitchFamily="18" charset="0"/>
              </a:rPr>
              <a:t>ược chiếc lá to về tổ?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9A96F3-EB8C-49C4-B706-110ABD39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38" y="2816706"/>
            <a:ext cx="4358350" cy="2823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48415E-67FB-4DDD-9029-CB2F32F6B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043" y="2837392"/>
            <a:ext cx="4358351" cy="2812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F40C3B-B922-473E-B559-E5FC38ECB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67" y="188887"/>
            <a:ext cx="3067608" cy="8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920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Segoe UI Black</vt:lpstr>
      <vt:lpstr>华文琥珀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tự các bước để thu hoạch lúa của đồng bào vùng cao Tây Bắc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friend</dc:creator>
  <cp:lastModifiedBy>Windows User</cp:lastModifiedBy>
  <cp:revision>61</cp:revision>
  <dcterms:created xsi:type="dcterms:W3CDTF">2022-03-29T12:43:13Z</dcterms:created>
  <dcterms:modified xsi:type="dcterms:W3CDTF">2023-05-04T08:16:35Z</dcterms:modified>
</cp:coreProperties>
</file>